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</p:sldIdLst>
  <p:sldSz cx="7315200" cy="7315200"/>
  <p:notesSz cx="7315200" cy="73152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7" d="100"/>
          <a:sy n="77" d="100"/>
        </p:scale>
        <p:origin x="205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9670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19" Type="http://schemas.openxmlformats.org/officeDocument/2006/relationships/image" Target="../media/image37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466" y="-235458"/>
            <a:ext cx="6832711" cy="2551176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5029" y="4894183"/>
            <a:ext cx="2155698" cy="1124712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06837" y="4894183"/>
            <a:ext cx="2155698" cy="1124712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56884" y="4035504"/>
            <a:ext cx="4610576" cy="16002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953" y="575358"/>
            <a:ext cx="6748986" cy="1463040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8352" y="3102245"/>
            <a:ext cx="1318879" cy="1133856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6537" y="3102245"/>
            <a:ext cx="1318879" cy="1133856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8352" y="3102245"/>
            <a:ext cx="1318879" cy="1133856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08481" y="1357027"/>
            <a:ext cx="4973765" cy="456285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953" y="575358"/>
            <a:ext cx="6238494" cy="1463040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8352" y="3102245"/>
            <a:ext cx="1318879" cy="1133856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6537" y="3102245"/>
            <a:ext cx="1318879" cy="1133856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8352" y="3102245"/>
            <a:ext cx="1318879" cy="1133856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7964" y="1872806"/>
            <a:ext cx="4516565" cy="5084064"/>
          </a:xfrm>
          <a:prstGeom prst="rect">
            <a:avLst/>
          </a:prstGeom>
        </p:spPr>
      </p:pic>
      <p:pic>
        <p:nvPicPr>
          <p:cNvPr id="8" name="Object 7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188" y="1123998"/>
            <a:ext cx="6740128" cy="143560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953" y="478345"/>
            <a:ext cx="6238494" cy="1463040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8352" y="3102245"/>
            <a:ext cx="1318879" cy="1133856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6537" y="3102245"/>
            <a:ext cx="1318879" cy="1133856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8352" y="3102245"/>
            <a:ext cx="1318879" cy="1133856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0001" y="931688"/>
            <a:ext cx="6622399" cy="645566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953" y="478345"/>
            <a:ext cx="6238494" cy="1463040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8352" y="3102245"/>
            <a:ext cx="1318879" cy="1133856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6537" y="3102245"/>
            <a:ext cx="1318879" cy="1133856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8352" y="3102245"/>
            <a:ext cx="1318879" cy="1133856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58388" y="1026843"/>
            <a:ext cx="5243941" cy="585216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6746" y="454057"/>
            <a:ext cx="4978908" cy="1627632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0625" y="193453"/>
            <a:ext cx="4630865" cy="1197864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0625" y="1162145"/>
            <a:ext cx="4630865" cy="1115568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14059" y="1696498"/>
            <a:ext cx="2081403" cy="1115568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4059" y="2004822"/>
            <a:ext cx="2528745" cy="1380744"/>
          </a:xfrm>
          <a:prstGeom prst="rect">
            <a:avLst/>
          </a:prstGeom>
        </p:spPr>
      </p:pic>
      <p:pic>
        <p:nvPicPr>
          <p:cNvPr id="8" name="Object 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51326" y="1696498"/>
            <a:ext cx="2587323" cy="1115568"/>
          </a:xfrm>
          <a:prstGeom prst="rect">
            <a:avLst/>
          </a:prstGeom>
        </p:spPr>
      </p:pic>
      <p:pic>
        <p:nvPicPr>
          <p:cNvPr id="9" name="Object 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51326" y="2004822"/>
            <a:ext cx="2528745" cy="1225296"/>
          </a:xfrm>
          <a:prstGeom prst="rect">
            <a:avLst/>
          </a:prstGeom>
        </p:spPr>
      </p:pic>
      <p:pic>
        <p:nvPicPr>
          <p:cNvPr id="10" name="Object 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51326" y="2504456"/>
            <a:ext cx="2646045" cy="1115568"/>
          </a:xfrm>
          <a:prstGeom prst="rect">
            <a:avLst/>
          </a:prstGeom>
        </p:spPr>
      </p:pic>
      <p:pic>
        <p:nvPicPr>
          <p:cNvPr id="11" name="Object 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51326" y="2812923"/>
            <a:ext cx="2528745" cy="1225296"/>
          </a:xfrm>
          <a:prstGeom prst="rect">
            <a:avLst/>
          </a:prstGeom>
        </p:spPr>
      </p:pic>
      <p:pic>
        <p:nvPicPr>
          <p:cNvPr id="12" name="Object 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51326" y="3303699"/>
            <a:ext cx="2081403" cy="1115568"/>
          </a:xfrm>
          <a:prstGeom prst="rect">
            <a:avLst/>
          </a:prstGeom>
        </p:spPr>
      </p:pic>
      <p:pic>
        <p:nvPicPr>
          <p:cNvPr id="13" name="Object 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751326" y="3612166"/>
            <a:ext cx="2528745" cy="1225296"/>
          </a:xfrm>
          <a:prstGeom prst="rect">
            <a:avLst/>
          </a:prstGeom>
        </p:spPr>
      </p:pic>
      <p:pic>
        <p:nvPicPr>
          <p:cNvPr id="14" name="Object 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614059" y="3303699"/>
            <a:ext cx="2081403" cy="1115568"/>
          </a:xfrm>
          <a:prstGeom prst="rect">
            <a:avLst/>
          </a:prstGeom>
        </p:spPr>
      </p:pic>
      <p:pic>
        <p:nvPicPr>
          <p:cNvPr id="15" name="Object 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614059" y="3612166"/>
            <a:ext cx="2528745" cy="1225296"/>
          </a:xfrm>
          <a:prstGeom prst="rect">
            <a:avLst/>
          </a:prstGeom>
        </p:spPr>
      </p:pic>
      <p:pic>
        <p:nvPicPr>
          <p:cNvPr id="16" name="Object 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614059" y="2660761"/>
            <a:ext cx="2081403" cy="1115568"/>
          </a:xfrm>
          <a:prstGeom prst="rect">
            <a:avLst/>
          </a:prstGeom>
        </p:spPr>
      </p:pic>
      <p:pic>
        <p:nvPicPr>
          <p:cNvPr id="17" name="Object 16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614059" y="2969228"/>
            <a:ext cx="2528745" cy="1225296"/>
          </a:xfrm>
          <a:prstGeom prst="rect">
            <a:avLst/>
          </a:prstGeom>
        </p:spPr>
      </p:pic>
      <p:pic>
        <p:nvPicPr>
          <p:cNvPr id="18" name="Object 17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145215" y="2987373"/>
            <a:ext cx="998696" cy="113385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7298" y="112871"/>
            <a:ext cx="6238494" cy="1234440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8352" y="3102245"/>
            <a:ext cx="1318879" cy="1133856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6537" y="3102245"/>
            <a:ext cx="1318879" cy="1133856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8352" y="3102245"/>
            <a:ext cx="1318879" cy="1133856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432768"/>
            <a:ext cx="8001571" cy="563270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7298" y="112871"/>
            <a:ext cx="6238494" cy="1234440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8352" y="3102245"/>
            <a:ext cx="1318879" cy="1133856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6537" y="3102245"/>
            <a:ext cx="1318879" cy="1133856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8352" y="3102245"/>
            <a:ext cx="1318879" cy="1133856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09492"/>
            <a:ext cx="7886986" cy="544068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7315200" cy="7315200"/>
          </a:xfrm>
          <a:prstGeom prst="rect">
            <a:avLst/>
          </a:prstGeom>
        </p:spPr>
      </p:pic>
      <p:pic>
        <p:nvPicPr>
          <p:cNvPr id="3" name="Object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953" y="587502"/>
            <a:ext cx="6238494" cy="1463040"/>
          </a:xfrm>
          <a:prstGeom prst="rect">
            <a:avLst/>
          </a:prstGeom>
        </p:spPr>
      </p:pic>
      <p:pic>
        <p:nvPicPr>
          <p:cNvPr id="4" name="Object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8352" y="3102245"/>
            <a:ext cx="1318879" cy="1133856"/>
          </a:xfrm>
          <a:prstGeom prst="rect">
            <a:avLst/>
          </a:prstGeom>
        </p:spPr>
      </p:pic>
      <p:pic>
        <p:nvPicPr>
          <p:cNvPr id="5" name="Object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6537" y="3102245"/>
            <a:ext cx="1318879" cy="1133856"/>
          </a:xfrm>
          <a:prstGeom prst="rect">
            <a:avLst/>
          </a:prstGeom>
        </p:spPr>
      </p:pic>
      <p:pic>
        <p:nvPicPr>
          <p:cNvPr id="6" name="Object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8352" y="3102245"/>
            <a:ext cx="1318879" cy="1133856"/>
          </a:xfrm>
          <a:prstGeom prst="rect">
            <a:avLst/>
          </a:prstGeom>
        </p:spPr>
      </p:pic>
      <p:pic>
        <p:nvPicPr>
          <p:cNvPr id="7" name="Object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7563" y="3056668"/>
            <a:ext cx="5673423" cy="247802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7DEF6A-62A3-4DBD-90FC-B20D14DBDEB5}"/>
              </a:ext>
            </a:extLst>
          </p:cNvPr>
          <p:cNvSpPr txBox="1"/>
          <p:nvPr/>
        </p:nvSpPr>
        <p:spPr>
          <a:xfrm>
            <a:off x="1003851" y="795130"/>
            <a:ext cx="5128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 err="1"/>
              <a:t>건설업세무노무통합제안수수료</a:t>
            </a:r>
            <a:endParaRPr lang="ko-KR" altLang="en-US" sz="40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26ACF08-D0D3-45AF-9C08-01BE0C6A7F39}"/>
              </a:ext>
            </a:extLst>
          </p:cNvPr>
          <p:cNvSpPr txBox="1"/>
          <p:nvPr/>
        </p:nvSpPr>
        <p:spPr>
          <a:xfrm>
            <a:off x="1003851" y="2325757"/>
            <a:ext cx="54367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건설업체크리스트를</a:t>
            </a:r>
            <a:r>
              <a:rPr lang="ko-KR" altLang="en-US" dirty="0"/>
              <a:t> 작성해서 송부해주시면</a:t>
            </a:r>
            <a:endParaRPr lang="en-US" altLang="ko-KR" dirty="0"/>
          </a:p>
          <a:p>
            <a:r>
              <a:rPr lang="ko-KR" altLang="en-US" dirty="0"/>
              <a:t>귀사에 맞춤형 견적을 </a:t>
            </a:r>
            <a:r>
              <a:rPr lang="ko-KR" altLang="en-US" dirty="0" err="1"/>
              <a:t>보내드립니다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             </a:t>
            </a:r>
            <a:r>
              <a:rPr lang="ko-KR" altLang="en-US" dirty="0" err="1"/>
              <a:t>위드세무법인</a:t>
            </a:r>
            <a:r>
              <a:rPr lang="en-US" altLang="ko-KR" dirty="0"/>
              <a:t>&amp;</a:t>
            </a:r>
            <a:r>
              <a:rPr lang="ko-KR" altLang="en-US" dirty="0" err="1"/>
              <a:t>위드노무사</a:t>
            </a:r>
            <a:r>
              <a:rPr lang="ko-KR" altLang="en-US" dirty="0"/>
              <a:t>  드림</a:t>
            </a:r>
          </a:p>
        </p:txBody>
      </p:sp>
    </p:spTree>
    <p:extLst>
      <p:ext uri="{BB962C8B-B14F-4D97-AF65-F5344CB8AC3E}">
        <p14:creationId xmlns:p14="http://schemas.microsoft.com/office/powerpoint/2010/main" val="26534774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23</Words>
  <Application>Microsoft Office PowerPoint</Application>
  <PresentationFormat>사용자 지정</PresentationFormat>
  <Paragraphs>16</Paragraphs>
  <Slides>10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4" baseType="lpstr">
      <vt:lpstr>맑은 고딕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mangoboard.net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건설업견적</dc:title>
  <dc:subject>Presentation</dc:subject>
  <dc:creator>mangoboard.net_16562315</dc:creator>
  <cp:lastModifiedBy>주영진</cp:lastModifiedBy>
  <cp:revision>3</cp:revision>
  <dcterms:created xsi:type="dcterms:W3CDTF">2022-04-30T01:51:55Z</dcterms:created>
  <dcterms:modified xsi:type="dcterms:W3CDTF">2022-06-09T02:34:22Z</dcterms:modified>
</cp:coreProperties>
</file>